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83" d="100"/>
          <a:sy n="83" d="100"/>
        </p:scale>
        <p:origin x="120" y="2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E0307-B85C-446A-8EF0-0407D435D787}" type="datetimeFigureOut">
              <a:rPr lang="en-US" dirty="0"/>
              <a:t>2/19/2017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39ACE-9343-4EBE-B5CA-AEA240A1DC53}" type="datetimeFigureOut">
              <a:rPr lang="en-US" dirty="0"/>
              <a:t>2/19/2017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00F7B-89C5-4DF7-A309-6263220147D4}" type="datetimeFigureOut">
              <a:rPr lang="en-US" dirty="0"/>
              <a:t>2/19/2017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C95DE-FD64-4606-AE61-EC1136867CC6}" type="datetimeFigureOut">
              <a:rPr lang="en-US" dirty="0"/>
              <a:t>2/19/2017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0BBD-30FE-4CF1-900A-0C45149F8AF8}" type="datetimeFigureOut">
              <a:rPr lang="en-US" dirty="0"/>
              <a:t>2/19/2017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A5F7F-3E81-4C65-A4D1-CB62D5B9DB91}" type="datetimeFigureOut">
              <a:rPr lang="en-US" dirty="0"/>
              <a:t>2/19/2017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ECC86-1672-4627-AEFE-EC5485C73905}" type="datetimeFigureOut">
              <a:rPr lang="en-US" dirty="0"/>
              <a:t>2/19/2017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CB01F-D966-4C62-B900-0BE008A90C98}" type="datetimeFigureOut">
              <a:rPr lang="en-US" dirty="0"/>
              <a:t>2/19/2017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3A0EA-7DC7-4964-BB97-B173EF3B859A}" type="datetimeFigureOut">
              <a:rPr lang="en-US" dirty="0"/>
              <a:t>2/19/2017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62E7-95FA-4FC4-9EC5-DDBFA8DC7417}" type="datetimeFigureOut">
              <a:rPr lang="en-US" dirty="0"/>
              <a:t>2/19/2017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987F2-A784-4F72-BB57-0E9EACDE722E}" type="datetimeFigureOut">
              <a:rPr lang="en-US" dirty="0"/>
              <a:t>2/19/2017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BD51E-4B19-444E-85C0-DBD7EB6263F4}" type="datetimeFigureOut">
              <a:rPr lang="en-US" dirty="0"/>
              <a:t>2/19/2017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7255A-4AD5-4D3E-9A0A-689DA3BA976C}" type="datetimeFigureOut">
              <a:rPr lang="en-US" dirty="0"/>
              <a:t>2/19/2017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0AD15-87AC-45B2-9EE5-8D165AF83CD7}" type="datetimeFigureOut">
              <a:rPr lang="en-US" dirty="0"/>
              <a:t>2/19/2017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40CCD-F0D6-4CC2-A4C8-2D7D0D875F02}" type="datetimeFigureOut">
              <a:rPr lang="en-US" dirty="0"/>
              <a:t>2/19/2017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FE2CC-454D-4466-AC55-B86DA0A87BAE}" type="datetimeFigureOut">
              <a:rPr lang="en-US" dirty="0"/>
              <a:t>2/19/2017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B647B1BF-4039-460D-A637-65428CBD720E}" type="datetimeFigureOut">
              <a:rPr lang="en-US" dirty="0"/>
              <a:t>2/19/2017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EF52CC-F3D9-41D4-BCE4-C208E61A3F31}" type="datetimeFigureOut">
              <a:rPr lang="en-US" dirty="0"/>
              <a:t>2/19/2017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BE" dirty="0"/>
              <a:t>Les demi-coupes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BE" dirty="0"/>
              <a:t>Dessin Technique mécanique </a:t>
            </a:r>
          </a:p>
        </p:txBody>
      </p:sp>
    </p:spTree>
    <p:extLst>
      <p:ext uri="{BB962C8B-B14F-4D97-AF65-F5344CB8AC3E}">
        <p14:creationId xmlns:p14="http://schemas.microsoft.com/office/powerpoint/2010/main" val="23340989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312" y="205450"/>
            <a:ext cx="8599989" cy="6449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190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5818" y="277792"/>
            <a:ext cx="9144000" cy="6354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4232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734" y="312518"/>
            <a:ext cx="9479666" cy="6076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2547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435" y="330965"/>
            <a:ext cx="9259747" cy="6046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8142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815" y="347241"/>
            <a:ext cx="9873206" cy="6180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857119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138</TotalTime>
  <Words>5</Words>
  <Application>Microsoft Office PowerPoint</Application>
  <PresentationFormat>Grand écran</PresentationFormat>
  <Paragraphs>2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9" baseType="lpstr">
      <vt:lpstr>Arial</vt:lpstr>
      <vt:lpstr>Trebuchet MS</vt:lpstr>
      <vt:lpstr>Berlin</vt:lpstr>
      <vt:lpstr>Les demi-coupes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demis-coupes</dc:title>
  <dc:creator>Jul Spit</dc:creator>
  <cp:lastModifiedBy>Jul Spit</cp:lastModifiedBy>
  <cp:revision>8</cp:revision>
  <dcterms:created xsi:type="dcterms:W3CDTF">2017-02-11T13:14:25Z</dcterms:created>
  <dcterms:modified xsi:type="dcterms:W3CDTF">2017-02-19T20:38:42Z</dcterms:modified>
</cp:coreProperties>
</file>